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1" r:id="rId3"/>
    <p:sldId id="260" r:id="rId4"/>
    <p:sldId id="262" r:id="rId5"/>
    <p:sldId id="263" r:id="rId6"/>
    <p:sldId id="264" r:id="rId7"/>
    <p:sldId id="265" r:id="rId8"/>
    <p:sldId id="266" r:id="rId9"/>
    <p:sldId id="257" r:id="rId10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89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73166" autoAdjust="0"/>
  </p:normalViewPr>
  <p:slideViewPr>
    <p:cSldViewPr snapToObjects="1">
      <p:cViewPr>
        <p:scale>
          <a:sx n="70" d="100"/>
          <a:sy n="70" d="100"/>
        </p:scale>
        <p:origin x="-2814" y="-6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57" d="100"/>
          <a:sy n="57" d="100"/>
        </p:scale>
        <p:origin x="-247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795257-453F-493A-B988-F2188C2AF1A2}" type="datetimeFigureOut">
              <a:rPr lang="de-DE" smtClean="0"/>
              <a:pPr/>
              <a:t>13.01.2014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0B9AB0-AAAB-4168-8A07-4DB911867D97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40088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D29DC0-8E53-4125-B684-B68EEEB3BD9A}" type="datetimeFigureOut">
              <a:rPr lang="de-DE" smtClean="0"/>
              <a:pPr/>
              <a:t>13.01.2014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0FF6EF-DAFF-459F-8727-48C6B7B9A92B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270964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FF6EF-DAFF-459F-8727-48C6B7B9A92B}" type="slidenum">
              <a:rPr lang="de-DE" smtClean="0"/>
              <a:pPr/>
              <a:t>0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Blip>
                <a:blip r:embed="rId3"/>
              </a:buBlip>
            </a:pPr>
            <a:r>
              <a:rPr lang="de-DE" sz="2000" b="1" dirty="0" smtClean="0"/>
              <a:t>Erwartungen an die Projektlösung: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de-DE" sz="2000" dirty="0" smtClean="0"/>
              <a:t>Verwendung von </a:t>
            </a:r>
            <a:r>
              <a:rPr lang="de-DE" sz="2000" dirty="0" err="1" smtClean="0"/>
              <a:t>Arduino</a:t>
            </a:r>
            <a:r>
              <a:rPr lang="de-DE" sz="2000" dirty="0" smtClean="0"/>
              <a:t> mit CAN-</a:t>
            </a:r>
            <a:r>
              <a:rPr lang="de-DE" sz="2000" dirty="0" err="1" smtClean="0"/>
              <a:t>Shield</a:t>
            </a:r>
            <a:r>
              <a:rPr lang="de-DE" sz="2000" dirty="0" smtClean="0"/>
              <a:t>, </a:t>
            </a:r>
            <a:r>
              <a:rPr lang="de-DE" sz="2000" dirty="0" err="1" smtClean="0"/>
              <a:t>Vector</a:t>
            </a:r>
            <a:r>
              <a:rPr lang="de-DE" sz="2000" dirty="0" smtClean="0"/>
              <a:t> </a:t>
            </a:r>
            <a:r>
              <a:rPr lang="de-DE" sz="2000" dirty="0" err="1" smtClean="0"/>
              <a:t>CANoe</a:t>
            </a:r>
            <a:r>
              <a:rPr lang="de-DE" sz="2000" dirty="0" smtClean="0"/>
              <a:t> und ein VW Passat Kombiinstrument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de-DE" sz="2000" dirty="0" smtClean="0"/>
              <a:t>Verbindung Kombiinstrument mit CAN-Bus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de-DE" sz="2000" dirty="0" smtClean="0"/>
              <a:t>Ansteuerung der Anzeigeelemente mit dem Interaktiven Generatorblock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de-DE" sz="2000" dirty="0" smtClean="0"/>
              <a:t>Senden der gemessenen Sensordaten auf den CAN-Bus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de-DE" sz="2000" dirty="0" smtClean="0"/>
              <a:t>Ansteuern der Anzeige über ein Potentiometer am </a:t>
            </a:r>
            <a:r>
              <a:rPr lang="de-DE" sz="2000" dirty="0" err="1" smtClean="0"/>
              <a:t>Arduino</a:t>
            </a:r>
            <a:endParaRPr lang="de-DE" sz="2000" dirty="0" smtClean="0"/>
          </a:p>
          <a:p>
            <a:pPr lvl="1">
              <a:buFont typeface="Wingdings" panose="05000000000000000000" pitchFamily="2" charset="2"/>
              <a:buChar char="ü"/>
            </a:pPr>
            <a:r>
              <a:rPr lang="de-DE" sz="2000" dirty="0" smtClean="0"/>
              <a:t>Live Vorführung der Kommunikation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FF6EF-DAFF-459F-8727-48C6B7B9A92B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94123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de-DE" dirty="0" smtClean="0"/>
              <a:t>CAN-Bus ist in Automobilen häufig verwendetes Bus-System</a:t>
            </a:r>
          </a:p>
          <a:p>
            <a:pPr>
              <a:buFont typeface="Arial" pitchFamily="34" charset="0"/>
              <a:buChar char="•"/>
            </a:pPr>
            <a:r>
              <a:rPr lang="de-DE" dirty="0" err="1" smtClean="0"/>
              <a:t>CANoe</a:t>
            </a:r>
            <a:r>
              <a:rPr lang="de-DE" dirty="0" smtClean="0"/>
              <a:t> ist eine universelle Entwicklungs-, Test- und Analyseumgebung der Firma </a:t>
            </a:r>
            <a:r>
              <a:rPr lang="de-DE" dirty="0" err="1" smtClean="0"/>
              <a:t>Vector</a:t>
            </a:r>
            <a:endParaRPr lang="de-DE" dirty="0" smtClean="0"/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Einsatz bei Fahrzeug- und Steuergerätezulieferern</a:t>
            </a:r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Entwicklung, Analyse, Simulation, Test, Diagnose und Inbetriebnahme von Steuergerätenetzwerken und einzelner Steuergeräte</a:t>
            </a:r>
          </a:p>
          <a:p>
            <a:pPr>
              <a:buFont typeface="Arial" pitchFamily="34" charset="0"/>
              <a:buChar char="•"/>
            </a:pPr>
            <a:r>
              <a:rPr lang="de-DE" dirty="0" err="1" smtClean="0"/>
              <a:t>CANoe</a:t>
            </a:r>
            <a:r>
              <a:rPr lang="de-DE" dirty="0" smtClean="0"/>
              <a:t> unterstützt die Bussysteme CAN, LIN, </a:t>
            </a:r>
            <a:r>
              <a:rPr lang="de-DE" dirty="0" err="1" smtClean="0"/>
              <a:t>FlexRay</a:t>
            </a:r>
            <a:r>
              <a:rPr lang="de-DE" dirty="0" smtClean="0"/>
              <a:t>, Ethernet und MOST sowie auf CAN basierende Protokolle</a:t>
            </a:r>
          </a:p>
          <a:p>
            <a:pPr>
              <a:buFont typeface="Arial" pitchFamily="34" charset="0"/>
              <a:buChar char="•"/>
            </a:pPr>
            <a:r>
              <a:rPr lang="de-DE" dirty="0" smtClean="0"/>
              <a:t>CAN-</a:t>
            </a:r>
            <a:r>
              <a:rPr lang="de-DE" dirty="0" err="1" smtClean="0"/>
              <a:t>Shield</a:t>
            </a:r>
            <a:r>
              <a:rPr lang="de-DE" dirty="0" smtClean="0"/>
              <a:t> von </a:t>
            </a:r>
            <a:r>
              <a:rPr lang="de-DE" dirty="0" err="1" smtClean="0"/>
              <a:t>sparkfun</a:t>
            </a:r>
            <a:r>
              <a:rPr lang="de-DE" dirty="0" smtClean="0"/>
              <a:t> für CAN-Kommunikation mit </a:t>
            </a:r>
            <a:r>
              <a:rPr lang="de-DE" dirty="0" err="1" smtClean="0"/>
              <a:t>Arduino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FF6EF-DAFF-459F-8727-48C6B7B9A92B}" type="slidenum">
              <a:rPr lang="de-DE" smtClean="0"/>
              <a:pPr/>
              <a:t>4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8-7-6-5-4-3-4-5-6-7-8_L.gi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3306" y="2846256"/>
            <a:ext cx="1869755" cy="14400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6"/>
          <p:cNvSpPr txBox="1"/>
          <p:nvPr userDrawn="1"/>
        </p:nvSpPr>
        <p:spPr>
          <a:xfrm>
            <a:off x="0" y="491705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1800" dirty="0" smtClean="0">
                <a:latin typeface="Arial"/>
                <a:cs typeface="Arial"/>
              </a:rPr>
              <a:t>Danke für Ihr Interesse.</a:t>
            </a:r>
            <a:endParaRPr lang="de-DE" sz="1800" dirty="0">
              <a:latin typeface="Arial"/>
              <a:cs typeface="Arial"/>
            </a:endParaRPr>
          </a:p>
        </p:txBody>
      </p:sp>
      <p:pic>
        <p:nvPicPr>
          <p:cNvPr id="5" name="Grafik 4" descr="8-7-6-5-4-3-4-5-6-7-8_L.gi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3306" y="2846256"/>
            <a:ext cx="1869755" cy="1440000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080000" y="1988840"/>
            <a:ext cx="6120000" cy="2016224"/>
          </a:xfrm>
        </p:spPr>
        <p:txBody>
          <a:bodyPr anchor="ctr">
            <a:normAutofit/>
          </a:bodyPr>
          <a:lstStyle>
            <a:lvl1pPr algn="l">
              <a:defRPr sz="2800" b="1" baseline="0"/>
            </a:lvl1pPr>
          </a:lstStyle>
          <a:p>
            <a:r>
              <a:rPr lang="de-DE" dirty="0" smtClean="0"/>
              <a:t>Hier den Vortragstitel eingeben</a:t>
            </a:r>
            <a:endParaRPr lang="de-DE" dirty="0"/>
          </a:p>
        </p:txBody>
      </p:sp>
      <p:pic>
        <p:nvPicPr>
          <p:cNvPr id="5" name="Grafik 4" descr="8-7-6-5-4-3-4-5-6-7-8_S.gi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26842" y="428604"/>
            <a:ext cx="1260000" cy="968625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einfa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080000" y="1571612"/>
            <a:ext cx="7683000" cy="4377668"/>
          </a:xfr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pic>
        <p:nvPicPr>
          <p:cNvPr id="5" name="Grafik 4" descr="8-7-6-5-4-3-4-5-6-7-8_S.gi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26842" y="428604"/>
            <a:ext cx="1260000" cy="968625"/>
          </a:xfrm>
          <a:prstGeom prst="rect">
            <a:avLst/>
          </a:prstGeom>
        </p:spPr>
      </p:pic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080000" y="6478200"/>
            <a:ext cx="5092200" cy="227399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Referentin / Referent: </a:t>
            </a:r>
            <a:r>
              <a:rPr lang="de-DE" dirty="0" err="1" smtClean="0"/>
              <a:t>Abuelkhair</a:t>
            </a:r>
            <a:r>
              <a:rPr lang="de-DE" dirty="0" smtClean="0"/>
              <a:t>, Ziad; Block, Daniel</a:t>
            </a:r>
            <a:endParaRPr lang="de-DE" dirty="0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10"/>
          </p:nvPr>
        </p:nvSpPr>
        <p:spPr>
          <a:xfrm>
            <a:off x="6629400" y="6478200"/>
            <a:ext cx="2133600" cy="227399"/>
          </a:xfrm>
          <a:prstGeom prst="rect">
            <a:avLst/>
          </a:prstGeom>
        </p:spPr>
        <p:txBody>
          <a:bodyPr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9D5F1541-9292-4E7B-8C43-D8DD1A8630F9}" type="datetime1">
              <a:rPr lang="de-DE" smtClean="0"/>
              <a:pPr/>
              <a:t>13.01.2014</a:t>
            </a:fld>
            <a:endParaRPr lang="de-DE" dirty="0"/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cxnSp>
        <p:nvCxnSpPr>
          <p:cNvPr id="11" name="Gerade Verbindung 10"/>
          <p:cNvCxnSpPr/>
          <p:nvPr userDrawn="1"/>
        </p:nvCxnSpPr>
        <p:spPr>
          <a:xfrm>
            <a:off x="1080000" y="1138638"/>
            <a:ext cx="612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feld 11"/>
          <p:cNvSpPr txBox="1"/>
          <p:nvPr userDrawn="1"/>
        </p:nvSpPr>
        <p:spPr>
          <a:xfrm>
            <a:off x="6261876" y="6412686"/>
            <a:ext cx="3263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E226C59D-D9FA-4A1D-86A3-62B399BB9FC4}" type="slidenum">
              <a:rPr lang="de-DE" sz="12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‹Nr.›</a:t>
            </a:fld>
            <a:endParaRPr lang="de-DE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ines Bild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9" name="Inhaltsplatzhalter 8"/>
          <p:cNvSpPr>
            <a:spLocks noGrp="1"/>
          </p:cNvSpPr>
          <p:nvPr>
            <p:ph sz="quarter" idx="13" hasCustomPrompt="1"/>
          </p:nvPr>
        </p:nvSpPr>
        <p:spPr>
          <a:xfrm>
            <a:off x="1080000" y="1857364"/>
            <a:ext cx="2590800" cy="2246636"/>
          </a:xfrm>
        </p:spPr>
        <p:txBody>
          <a:bodyPr/>
          <a:lstStyle>
            <a:lvl1pPr>
              <a:buNone/>
              <a:defRPr baseline="0"/>
            </a:lvl1pPr>
          </a:lstStyle>
          <a:p>
            <a:pPr lvl="0"/>
            <a:r>
              <a:rPr lang="de-DE" dirty="0" smtClean="0"/>
              <a:t>Hier Objekt einfügen</a:t>
            </a:r>
            <a:endParaRPr lang="de-DE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3960000" y="1857364"/>
            <a:ext cx="4784400" cy="4091916"/>
          </a:xfrm>
        </p:spPr>
        <p:txBody>
          <a:bodyPr/>
          <a:lstStyle>
            <a:lvl1pPr>
              <a:buNone/>
              <a:defRPr baseline="0"/>
            </a:lvl1pPr>
          </a:lstStyle>
          <a:p>
            <a:pPr lvl="0"/>
            <a:r>
              <a:rPr lang="de-DE" dirty="0" smtClean="0"/>
              <a:t>Hier Fließtext eingeben</a:t>
            </a:r>
            <a:endParaRPr lang="de-DE" dirty="0"/>
          </a:p>
        </p:txBody>
      </p:sp>
      <p:pic>
        <p:nvPicPr>
          <p:cNvPr id="6" name="Grafik 5" descr="8-7-6-5-4-3-4-5-6-7-8_S.gi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26842" y="428604"/>
            <a:ext cx="1260000" cy="968625"/>
          </a:xfrm>
          <a:prstGeom prst="rect">
            <a:avLst/>
          </a:prstGeom>
        </p:spPr>
      </p:pic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080000" y="6478200"/>
            <a:ext cx="5092200" cy="227399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Referentin / Referent: Abuelkhair, Ziad; Block, Daniel</a:t>
            </a:r>
            <a:endParaRPr lang="de-DE" dirty="0"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10"/>
          </p:nvPr>
        </p:nvSpPr>
        <p:spPr>
          <a:xfrm>
            <a:off x="6629400" y="6478200"/>
            <a:ext cx="2133600" cy="227399"/>
          </a:xfrm>
          <a:prstGeom prst="rect">
            <a:avLst/>
          </a:prstGeom>
        </p:spPr>
        <p:txBody>
          <a:bodyPr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63F215E8-B991-457D-AAF6-6D1E4868FC36}" type="datetime1">
              <a:rPr lang="de-DE" smtClean="0"/>
              <a:pPr/>
              <a:t>13.01.2014</a:t>
            </a:fld>
            <a:endParaRPr lang="de-DE" dirty="0"/>
          </a:p>
        </p:txBody>
      </p:sp>
      <p:cxnSp>
        <p:nvCxnSpPr>
          <p:cNvPr id="10" name="Gerade Verbindung 9"/>
          <p:cNvCxnSpPr/>
          <p:nvPr userDrawn="1"/>
        </p:nvCxnSpPr>
        <p:spPr>
          <a:xfrm>
            <a:off x="1080000" y="1138638"/>
            <a:ext cx="612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feld 11"/>
          <p:cNvSpPr txBox="1"/>
          <p:nvPr userDrawn="1"/>
        </p:nvSpPr>
        <p:spPr>
          <a:xfrm>
            <a:off x="6261876" y="6412686"/>
            <a:ext cx="3263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E226C59D-D9FA-4A1D-86A3-62B399BB9FC4}" type="slidenum">
              <a:rPr lang="de-DE" sz="12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‹Nr.›</a:t>
            </a:fld>
            <a:endParaRPr lang="de-DE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ilder + Unt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10" name="Textplatzhalt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1080000" y="4941168"/>
            <a:ext cx="3415800" cy="1008112"/>
          </a:xfrm>
        </p:spPr>
        <p:txBody>
          <a:bodyPr>
            <a:normAutofit/>
          </a:bodyPr>
          <a:lstStyle>
            <a:lvl1pPr>
              <a:buNone/>
              <a:defRPr sz="1600" baseline="0"/>
            </a:lvl1pPr>
          </a:lstStyle>
          <a:p>
            <a:pPr lvl="0"/>
            <a:r>
              <a:rPr lang="de-DE" dirty="0" smtClean="0"/>
              <a:t>Bildtext</a:t>
            </a:r>
            <a:endParaRPr lang="de-DE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4800600" y="4941168"/>
            <a:ext cx="3415800" cy="1008112"/>
          </a:xfrm>
        </p:spPr>
        <p:txBody>
          <a:bodyPr>
            <a:normAutofit/>
          </a:bodyPr>
          <a:lstStyle>
            <a:lvl1pPr>
              <a:buNone/>
              <a:defRPr sz="1600" baseline="0"/>
            </a:lvl1pPr>
          </a:lstStyle>
          <a:p>
            <a:pPr lvl="0"/>
            <a:r>
              <a:rPr lang="de-DE" dirty="0" smtClean="0"/>
              <a:t>Bildtext</a:t>
            </a:r>
            <a:endParaRPr lang="de-DE" dirty="0"/>
          </a:p>
        </p:txBody>
      </p:sp>
      <p:sp>
        <p:nvSpPr>
          <p:cNvPr id="13" name="Inhaltsplatzhalter 8"/>
          <p:cNvSpPr>
            <a:spLocks noGrp="1"/>
          </p:cNvSpPr>
          <p:nvPr>
            <p:ph sz="quarter" idx="17" hasCustomPrompt="1"/>
          </p:nvPr>
        </p:nvSpPr>
        <p:spPr>
          <a:xfrm>
            <a:off x="1080000" y="1857364"/>
            <a:ext cx="3415800" cy="2867780"/>
          </a:xfrm>
        </p:spPr>
        <p:txBody>
          <a:bodyPr/>
          <a:lstStyle>
            <a:lvl1pPr>
              <a:buNone/>
              <a:defRPr baseline="0"/>
            </a:lvl1pPr>
          </a:lstStyle>
          <a:p>
            <a:pPr lvl="0"/>
            <a:r>
              <a:rPr lang="de-DE" dirty="0" smtClean="0"/>
              <a:t>Hier Objekt einfügen</a:t>
            </a:r>
            <a:endParaRPr lang="de-DE" dirty="0"/>
          </a:p>
        </p:txBody>
      </p:sp>
      <p:sp>
        <p:nvSpPr>
          <p:cNvPr id="14" name="Inhaltsplatzhalter 8"/>
          <p:cNvSpPr>
            <a:spLocks noGrp="1"/>
          </p:cNvSpPr>
          <p:nvPr>
            <p:ph sz="quarter" idx="18" hasCustomPrompt="1"/>
          </p:nvPr>
        </p:nvSpPr>
        <p:spPr>
          <a:xfrm>
            <a:off x="4800600" y="1857364"/>
            <a:ext cx="3415800" cy="2867780"/>
          </a:xfrm>
        </p:spPr>
        <p:txBody>
          <a:bodyPr/>
          <a:lstStyle>
            <a:lvl1pPr>
              <a:buNone/>
              <a:defRPr baseline="0"/>
            </a:lvl1pPr>
          </a:lstStyle>
          <a:p>
            <a:pPr lvl="0"/>
            <a:r>
              <a:rPr lang="de-DE" dirty="0" smtClean="0"/>
              <a:t>Hier Objekt einfügen</a:t>
            </a:r>
            <a:endParaRPr lang="de-DE" dirty="0"/>
          </a:p>
        </p:txBody>
      </p:sp>
      <p:pic>
        <p:nvPicPr>
          <p:cNvPr id="9" name="Grafik 8" descr="8-7-6-5-4-3-4-5-6-7-8_S.gi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26842" y="428604"/>
            <a:ext cx="1260000" cy="968625"/>
          </a:xfrm>
          <a:prstGeom prst="rect">
            <a:avLst/>
          </a:prstGeom>
        </p:spPr>
      </p:pic>
      <p:sp>
        <p:nvSpPr>
          <p:cNvPr id="8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080000" y="6478200"/>
            <a:ext cx="5092200" cy="227399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Referentin / Referent: Abuelkhair, Ziad; Block, Daniel</a:t>
            </a:r>
            <a:endParaRPr lang="de-DE" dirty="0"/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10"/>
          </p:nvPr>
        </p:nvSpPr>
        <p:spPr>
          <a:xfrm>
            <a:off x="6629400" y="6478200"/>
            <a:ext cx="2133600" cy="227399"/>
          </a:xfrm>
          <a:prstGeom prst="rect">
            <a:avLst/>
          </a:prstGeom>
        </p:spPr>
        <p:txBody>
          <a:bodyPr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6ED76F44-D49D-427C-9D15-2DB1203CDB56}" type="datetime1">
              <a:rPr lang="de-DE" smtClean="0"/>
              <a:pPr/>
              <a:t>13.01.2014</a:t>
            </a:fld>
            <a:endParaRPr lang="de-DE" dirty="0"/>
          </a:p>
        </p:txBody>
      </p:sp>
      <p:cxnSp>
        <p:nvCxnSpPr>
          <p:cNvPr id="15" name="Gerade Verbindung 14"/>
          <p:cNvCxnSpPr/>
          <p:nvPr userDrawn="1"/>
        </p:nvCxnSpPr>
        <p:spPr>
          <a:xfrm>
            <a:off x="1080000" y="1138638"/>
            <a:ext cx="612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feld 15"/>
          <p:cNvSpPr txBox="1"/>
          <p:nvPr userDrawn="1"/>
        </p:nvSpPr>
        <p:spPr>
          <a:xfrm>
            <a:off x="6261876" y="6412686"/>
            <a:ext cx="3263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E226C59D-D9FA-4A1D-86A3-62B399BB9FC4}" type="slidenum">
              <a:rPr lang="de-DE" sz="12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‹Nr.›</a:t>
            </a:fld>
            <a:endParaRPr lang="de-DE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-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1080000" y="1643050"/>
            <a:ext cx="7683000" cy="4594262"/>
          </a:xfrm>
        </p:spPr>
        <p:txBody>
          <a:bodyPr numCol="2" spcCol="360000"/>
          <a:lstStyle>
            <a:lvl1pPr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pic>
        <p:nvPicPr>
          <p:cNvPr id="5" name="Grafik 4" descr="8-7-6-5-4-3-4-5-6-7-8_S.gi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26842" y="428604"/>
            <a:ext cx="1260000" cy="968625"/>
          </a:xfrm>
          <a:prstGeom prst="rect">
            <a:avLst/>
          </a:prstGeom>
        </p:spPr>
      </p:pic>
      <p:sp>
        <p:nvSpPr>
          <p:cNvPr id="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080000" y="6478200"/>
            <a:ext cx="5092200" cy="227399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Referentin / Referent: Abuelkhair, Ziad; Block, Daniel</a:t>
            </a:r>
            <a:endParaRPr lang="de-DE" dirty="0"/>
          </a:p>
        </p:txBody>
      </p:sp>
      <p:sp>
        <p:nvSpPr>
          <p:cNvPr id="8" name="Datumsplatzhalter 3"/>
          <p:cNvSpPr>
            <a:spLocks noGrp="1"/>
          </p:cNvSpPr>
          <p:nvPr>
            <p:ph type="dt" sz="half" idx="10"/>
          </p:nvPr>
        </p:nvSpPr>
        <p:spPr>
          <a:xfrm>
            <a:off x="6629400" y="6478200"/>
            <a:ext cx="2133600" cy="227399"/>
          </a:xfrm>
          <a:prstGeom prst="rect">
            <a:avLst/>
          </a:prstGeom>
        </p:spPr>
        <p:txBody>
          <a:bodyPr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97102DE4-D9AB-4B3E-B5A0-8F56CAAF35D7}" type="datetime1">
              <a:rPr lang="de-DE" smtClean="0"/>
              <a:pPr/>
              <a:t>13.01.2014</a:t>
            </a:fld>
            <a:endParaRPr lang="de-DE" dirty="0"/>
          </a:p>
        </p:txBody>
      </p:sp>
      <p:cxnSp>
        <p:nvCxnSpPr>
          <p:cNvPr id="9" name="Gerade Verbindung 8"/>
          <p:cNvCxnSpPr/>
          <p:nvPr userDrawn="1"/>
        </p:nvCxnSpPr>
        <p:spPr>
          <a:xfrm>
            <a:off x="1080000" y="1138638"/>
            <a:ext cx="612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feld 9"/>
          <p:cNvSpPr txBox="1"/>
          <p:nvPr userDrawn="1"/>
        </p:nvSpPr>
        <p:spPr>
          <a:xfrm>
            <a:off x="6261876" y="6412686"/>
            <a:ext cx="3263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E226C59D-D9FA-4A1D-86A3-62B399BB9FC4}" type="slidenum">
              <a:rPr lang="de-DE" sz="1200" b="1" smtClean="0">
                <a:latin typeface="Arial" panose="020B0604020202020204" pitchFamily="34" charset="0"/>
                <a:cs typeface="Arial" panose="020B0604020202020204" pitchFamily="34" charset="0"/>
              </a:rPr>
              <a:pPr/>
              <a:t>‹Nr.›</a:t>
            </a:fld>
            <a:endParaRPr lang="de-DE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1080000" y="274638"/>
            <a:ext cx="6120000" cy="864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80000" y="2160000"/>
            <a:ext cx="7683000" cy="4088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080000" y="6478200"/>
            <a:ext cx="5092200" cy="227399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Referentin / Referent: Abuelkhair, Ziad; Block, Daniel</a:t>
            </a:r>
            <a:endParaRPr lang="de-DE" dirty="0"/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2"/>
          </p:nvPr>
        </p:nvSpPr>
        <p:spPr>
          <a:xfrm>
            <a:off x="6629400" y="6478200"/>
            <a:ext cx="2133600" cy="227399"/>
          </a:xfrm>
          <a:prstGeom prst="rect">
            <a:avLst/>
          </a:prstGeom>
        </p:spPr>
        <p:txBody>
          <a:bodyPr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65B44D35-35DC-4B43-B243-F855CAEBF5C4}" type="datetime1">
              <a:rPr lang="de-DE" smtClean="0"/>
              <a:pPr/>
              <a:t>13.01.2014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1" r:id="rId4"/>
    <p:sldLayoutId id="2147483652" r:id="rId5"/>
    <p:sldLayoutId id="2147483653" r:id="rId6"/>
    <p:sldLayoutId id="2147483654" r:id="rId7"/>
  </p:sldLayoutIdLst>
  <p:transition>
    <p:wipe dir="r"/>
  </p:transition>
  <p:timing>
    <p:tnLst>
      <p:par>
        <p:cTn id="1" dur="indefinite" restart="never" nodeType="tmRoot"/>
      </p:par>
    </p:tnLst>
  </p:timing>
  <p:hf hdr="0"/>
  <p:txStyles>
    <p:titleStyle>
      <a:lvl1pPr algn="l" defTabSz="457200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6120000" cy="2016224"/>
          </a:xfrm>
        </p:spPr>
        <p:txBody>
          <a:bodyPr/>
          <a:lstStyle/>
          <a:p>
            <a:r>
              <a:rPr lang="de-DE" dirty="0" smtClean="0"/>
              <a:t>ET-</a:t>
            </a:r>
            <a:r>
              <a:rPr lang="de-DE" dirty="0" err="1" smtClean="0"/>
              <a:t>Fachprakikum</a:t>
            </a:r>
            <a:r>
              <a:rPr lang="de-DE" dirty="0" smtClean="0"/>
              <a:t> Projekt 14: Sensor mit CAN-Schnittstelle</a:t>
            </a:r>
            <a:endParaRPr lang="de-DE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924944"/>
            <a:ext cx="5908149" cy="332333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80000" y="274638"/>
            <a:ext cx="6120000" cy="864000"/>
          </a:xfrm>
        </p:spPr>
        <p:txBody>
          <a:bodyPr/>
          <a:lstStyle/>
          <a:p>
            <a:r>
              <a:rPr lang="de-DE" dirty="0" smtClean="0"/>
              <a:t>Agenda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Blip>
                <a:blip r:embed="rId2"/>
              </a:buBlip>
            </a:pPr>
            <a:r>
              <a:rPr lang="de-DE" dirty="0" smtClean="0"/>
              <a:t>Aufgabenstellung</a:t>
            </a:r>
          </a:p>
          <a:p>
            <a:pPr>
              <a:buBlip>
                <a:blip r:embed="rId2"/>
              </a:buBlip>
            </a:pPr>
            <a:r>
              <a:rPr lang="de-DE" dirty="0" smtClean="0"/>
              <a:t>Hintergrundwissen</a:t>
            </a:r>
          </a:p>
          <a:p>
            <a:pPr>
              <a:buBlip>
                <a:blip r:embed="rId2"/>
              </a:buBlip>
            </a:pPr>
            <a:r>
              <a:rPr lang="de-DE" dirty="0" smtClean="0"/>
              <a:t>Vorgehensweise: LIVE-Vorführung</a:t>
            </a:r>
          </a:p>
          <a:p>
            <a:pPr>
              <a:buBlip>
                <a:blip r:embed="rId2"/>
              </a:buBlip>
            </a:pPr>
            <a:r>
              <a:rPr lang="de-DE" dirty="0" smtClean="0"/>
              <a:t>Ergebnis: LIVE-Vorführung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1DD6D-5125-4C64-A23D-5C37A057515A}" type="datetime1">
              <a:rPr lang="de-DE" smtClean="0"/>
              <a:pPr/>
              <a:t>13.01.2014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Referentin / Referent: Abuelkhair, Ziad; Block, Daniel</a:t>
            </a:r>
            <a:endParaRPr lang="de-DE" dirty="0"/>
          </a:p>
        </p:txBody>
      </p:sp>
      <p:pic>
        <p:nvPicPr>
          <p:cNvPr id="9" name="Grafik 8" descr="wegweise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7986" y="3081875"/>
            <a:ext cx="5096014" cy="28674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Blip>
                <a:blip r:embed="rId3"/>
              </a:buBlip>
            </a:pPr>
            <a:r>
              <a:rPr lang="de-DE" dirty="0"/>
              <a:t>Analoge Sensoren sollen </a:t>
            </a:r>
            <a:r>
              <a:rPr lang="de-DE" dirty="0" smtClean="0"/>
              <a:t>Daten auf CAN versenden</a:t>
            </a:r>
          </a:p>
          <a:p>
            <a:pPr>
              <a:buBlip>
                <a:blip r:embed="rId3"/>
              </a:buBlip>
            </a:pPr>
            <a:r>
              <a:rPr lang="de-DE" dirty="0" smtClean="0"/>
              <a:t>Nutzung des </a:t>
            </a:r>
            <a:r>
              <a:rPr lang="de-DE" dirty="0" err="1" smtClean="0"/>
              <a:t>Arduino</a:t>
            </a:r>
            <a:endParaRPr lang="de-DE" dirty="0" smtClean="0"/>
          </a:p>
          <a:p>
            <a:pPr>
              <a:buBlip>
                <a:blip r:embed="rId3"/>
              </a:buBlip>
            </a:pPr>
            <a:r>
              <a:rPr lang="de-DE" dirty="0" smtClean="0"/>
              <a:t>Visualisieren der Daten </a:t>
            </a:r>
            <a:r>
              <a:rPr lang="de-DE" dirty="0"/>
              <a:t>mit </a:t>
            </a:r>
            <a:r>
              <a:rPr lang="de-DE" dirty="0" err="1" smtClean="0"/>
              <a:t>CANoe</a:t>
            </a:r>
            <a:endParaRPr lang="de-DE" dirty="0"/>
          </a:p>
          <a:p>
            <a:pPr>
              <a:buBlip>
                <a:blip r:embed="rId4"/>
              </a:buBlip>
            </a:pPr>
            <a:endParaRPr lang="de-DE" b="1" dirty="0" smtClean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Referentin / Referent: Abuelkhair, Ziad; Block, Daniel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F1541-9292-4E7B-8C43-D8DD1A8630F9}" type="datetime1">
              <a:rPr lang="de-DE" smtClean="0"/>
              <a:pPr/>
              <a:t>13.01.2014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Aufgabenstellung</a:t>
            </a:r>
            <a:endParaRPr lang="de-DE" dirty="0"/>
          </a:p>
        </p:txBody>
      </p:sp>
      <p:pic>
        <p:nvPicPr>
          <p:cNvPr id="6" name="Grafik 5" descr="mzl.vfitfsbk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6136" y="3744416"/>
            <a:ext cx="2204864" cy="220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9997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1080000" y="1571612"/>
            <a:ext cx="6372320" cy="4737708"/>
          </a:xfrm>
        </p:spPr>
        <p:txBody>
          <a:bodyPr>
            <a:normAutofit fontScale="92500"/>
          </a:bodyPr>
          <a:lstStyle/>
          <a:p>
            <a:pPr>
              <a:buBlip>
                <a:blip r:embed="rId3"/>
              </a:buBlip>
            </a:pPr>
            <a:r>
              <a:rPr lang="de-DE" dirty="0" smtClean="0"/>
              <a:t>CAN-Bus </a:t>
            </a:r>
          </a:p>
          <a:p>
            <a:pPr lvl="1"/>
            <a:r>
              <a:rPr lang="de-DE" dirty="0" smtClean="0"/>
              <a:t>Bus-System</a:t>
            </a:r>
          </a:p>
          <a:p>
            <a:pPr lvl="1"/>
            <a:r>
              <a:rPr lang="de-DE" dirty="0" smtClean="0"/>
              <a:t>ursprünglich für Verwendung in Automobilen entwickelt</a:t>
            </a:r>
          </a:p>
          <a:p>
            <a:pPr>
              <a:buBlip>
                <a:blip r:embed="rId3"/>
              </a:buBlip>
            </a:pPr>
            <a:r>
              <a:rPr lang="de-DE" dirty="0" err="1"/>
              <a:t>CANoe</a:t>
            </a:r>
            <a:r>
              <a:rPr lang="de-DE" dirty="0"/>
              <a:t> </a:t>
            </a:r>
            <a:endParaRPr lang="de-DE" dirty="0" smtClean="0"/>
          </a:p>
          <a:p>
            <a:pPr lvl="1"/>
            <a:r>
              <a:rPr lang="de-DE" dirty="0" smtClean="0"/>
              <a:t>universelle </a:t>
            </a:r>
            <a:r>
              <a:rPr lang="de-DE" dirty="0"/>
              <a:t>Entwicklungs-, Test- und </a:t>
            </a:r>
            <a:r>
              <a:rPr lang="de-DE" dirty="0" smtClean="0"/>
              <a:t>Analyseumgebung </a:t>
            </a:r>
          </a:p>
          <a:p>
            <a:pPr lvl="1"/>
            <a:r>
              <a:rPr lang="de-DE" dirty="0" smtClean="0"/>
              <a:t>von der Firma </a:t>
            </a:r>
            <a:r>
              <a:rPr lang="de-DE" dirty="0" err="1" smtClean="0"/>
              <a:t>Vector</a:t>
            </a:r>
            <a:endParaRPr lang="de-DE" dirty="0" smtClean="0"/>
          </a:p>
          <a:p>
            <a:pPr lvl="1"/>
            <a:r>
              <a:rPr lang="de-DE" dirty="0" smtClean="0"/>
              <a:t>Einsatz bei Fahrzeug- </a:t>
            </a:r>
            <a:r>
              <a:rPr lang="de-DE" dirty="0"/>
              <a:t>und </a:t>
            </a:r>
            <a:r>
              <a:rPr lang="de-DE" dirty="0" smtClean="0"/>
              <a:t>Steuergerätezulieferern</a:t>
            </a:r>
          </a:p>
          <a:p>
            <a:pPr lvl="1"/>
            <a:r>
              <a:rPr lang="de-DE" dirty="0" smtClean="0"/>
              <a:t>unterstützt CAN</a:t>
            </a:r>
            <a:r>
              <a:rPr lang="de-DE" dirty="0"/>
              <a:t>, LIN, FlexRay, Ethernet und </a:t>
            </a:r>
            <a:r>
              <a:rPr lang="de-DE" dirty="0" smtClean="0"/>
              <a:t>MOST</a:t>
            </a:r>
          </a:p>
          <a:p>
            <a:pPr>
              <a:buBlip>
                <a:blip r:embed="rId3"/>
              </a:buBlip>
            </a:pPr>
            <a:r>
              <a:rPr lang="de-DE" dirty="0" smtClean="0"/>
              <a:t>CAN-</a:t>
            </a:r>
            <a:r>
              <a:rPr lang="de-DE" dirty="0" err="1" smtClean="0"/>
              <a:t>Shield</a:t>
            </a:r>
            <a:r>
              <a:rPr lang="de-DE" dirty="0" smtClean="0"/>
              <a:t> </a:t>
            </a:r>
          </a:p>
          <a:p>
            <a:pPr lvl="1"/>
            <a:r>
              <a:rPr lang="de-DE" dirty="0" smtClean="0"/>
              <a:t>der Firma </a:t>
            </a:r>
            <a:r>
              <a:rPr lang="de-DE" dirty="0" err="1" smtClean="0"/>
              <a:t>sparkfun</a:t>
            </a:r>
            <a:r>
              <a:rPr lang="de-DE" dirty="0" smtClean="0"/>
              <a:t> </a:t>
            </a:r>
          </a:p>
          <a:p>
            <a:pPr lvl="1"/>
            <a:r>
              <a:rPr lang="de-DE" dirty="0" smtClean="0"/>
              <a:t>für CAN-Kommunikation mit </a:t>
            </a:r>
            <a:r>
              <a:rPr lang="de-DE" dirty="0" err="1" smtClean="0"/>
              <a:t>Arduino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Referentin / Referent: Abuelkhair, Ziad; Block, Daniel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F1541-9292-4E7B-8C43-D8DD1A8630F9}" type="datetime1">
              <a:rPr lang="de-DE" smtClean="0"/>
              <a:pPr/>
              <a:t>13.01.2014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Hintergrundwissen</a:t>
            </a:r>
            <a:endParaRPr lang="de-DE" dirty="0"/>
          </a:p>
        </p:txBody>
      </p:sp>
      <p:pic>
        <p:nvPicPr>
          <p:cNvPr id="7" name="Grafik 6" descr="958_question_clipart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0000" y="2065765"/>
            <a:ext cx="1617469" cy="3923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7515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de-DE" dirty="0" smtClean="0"/>
              <a:t>	</a:t>
            </a:r>
            <a:r>
              <a:rPr lang="de-DE" sz="2800" dirty="0" smtClean="0"/>
              <a:t>LIVE-Vorführung</a:t>
            </a:r>
            <a:endParaRPr lang="de-DE" sz="280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Referentin / Referent: Abuelkhair, Ziad; Block, Daniel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F1541-9292-4E7B-8C43-D8DD1A8630F9}" type="datetime1">
              <a:rPr lang="de-DE" smtClean="0"/>
              <a:pPr/>
              <a:t>13.01.2014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Vorgehensweise &amp; Ergebnis</a:t>
            </a:r>
            <a:endParaRPr lang="de-DE" dirty="0"/>
          </a:p>
        </p:txBody>
      </p:sp>
      <p:pic>
        <p:nvPicPr>
          <p:cNvPr id="6" name="Grafik 5" descr="2014-01-07 14.23.27_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231" y="1772816"/>
            <a:ext cx="6795539" cy="3822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24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Blip>
                <a:blip r:embed="rId2"/>
              </a:buBlip>
            </a:pPr>
            <a:r>
              <a:rPr lang="de-DE" dirty="0" smtClean="0"/>
              <a:t>http://de.wikipedia.org/wiki/CANoe; Abruf: 07.01.14</a:t>
            </a:r>
          </a:p>
          <a:p>
            <a:pPr>
              <a:buBlip>
                <a:blip r:embed="rId2"/>
              </a:buBlip>
            </a:pPr>
            <a:r>
              <a:rPr lang="de-DE" dirty="0" smtClean="0"/>
              <a:t>CANoe_Manual_DE.pdf; </a:t>
            </a:r>
            <a:r>
              <a:rPr lang="de-DE" dirty="0"/>
              <a:t>http://</a:t>
            </a:r>
            <a:r>
              <a:rPr lang="de-DE" dirty="0" smtClean="0"/>
              <a:t>eitidaten.fh-pforzheim.de/daten/labore/mec_bc/bslt/doc_webseite/hilfsmittel/canoe/CANoe_Manual_DE.pdf; Abruf: 19.11.13</a:t>
            </a:r>
            <a:endParaRPr lang="de-DE" dirty="0" smtClean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Referentin / Referent: Abuelkhair, Ziad; Block, Daniel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F1541-9292-4E7B-8C43-D8DD1A8630F9}" type="datetime1">
              <a:rPr lang="de-DE" smtClean="0"/>
              <a:pPr/>
              <a:t>13.01.2014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Quellen und Literatur</a:t>
            </a:r>
            <a:endParaRPr lang="de-DE" dirty="0"/>
          </a:p>
        </p:txBody>
      </p:sp>
      <p:pic>
        <p:nvPicPr>
          <p:cNvPr id="6" name="Grafik 5" descr="Icône_loupe_et_recherche.pn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91680" y="3789040"/>
            <a:ext cx="2407196" cy="2407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24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de-DE" dirty="0" smtClean="0"/>
          </a:p>
          <a:p>
            <a:pPr>
              <a:buNone/>
            </a:pPr>
            <a:endParaRPr lang="de-DE" dirty="0" smtClean="0"/>
          </a:p>
          <a:p>
            <a:pPr>
              <a:buNone/>
            </a:pPr>
            <a:endParaRPr lang="de-DE" sz="280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Referentin / Referent: Abuelkhair, Ziad; Block, Daniel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F1541-9292-4E7B-8C43-D8DD1A8630F9}" type="datetime1">
              <a:rPr lang="de-DE" smtClean="0"/>
              <a:pPr/>
              <a:t>13.01.2014</a:t>
            </a:fld>
            <a:endParaRPr lang="de-DE" dirty="0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Fragen/Diskussion</a:t>
            </a:r>
            <a:endParaRPr lang="de-DE" dirty="0"/>
          </a:p>
        </p:txBody>
      </p:sp>
      <p:pic>
        <p:nvPicPr>
          <p:cNvPr id="7" name="Grafik 6" descr="Ortsschild_berlin_brandenburg_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3823" y="2223658"/>
            <a:ext cx="3796355" cy="2410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24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10421_HSHL_Präsentationsvorlage_animiert_Vorlesunge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110421_HSHL_Präsentationsvorlage_animiert_Vorlesungen</Template>
  <TotalTime>0</TotalTime>
  <Words>286</Words>
  <Application>Microsoft Office PowerPoint</Application>
  <PresentationFormat>Bildschirmpräsentation (4:3)</PresentationFormat>
  <Paragraphs>57</Paragraphs>
  <Slides>9</Slides>
  <Notes>3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0" baseType="lpstr">
      <vt:lpstr>110421_HSHL_Präsentationsvorlage_animiert_Vorlesungen</vt:lpstr>
      <vt:lpstr>PowerPoint-Präsentation</vt:lpstr>
      <vt:lpstr>ET-Fachprakikum Projekt 14: Sensor mit CAN-Schnittstelle</vt:lpstr>
      <vt:lpstr>Agenda</vt:lpstr>
      <vt:lpstr>Aufgabenstellung</vt:lpstr>
      <vt:lpstr>Hintergrundwissen</vt:lpstr>
      <vt:lpstr>Vorgehensweise &amp; Ergebnis</vt:lpstr>
      <vt:lpstr>Quellen und Literatur</vt:lpstr>
      <vt:lpstr>Fragen/Diskussion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Block, Daniel</dc:creator>
  <cp:lastModifiedBy>Abuelkhair, Ziad</cp:lastModifiedBy>
  <cp:revision>33</cp:revision>
  <dcterms:created xsi:type="dcterms:W3CDTF">2014-01-07T13:30:49Z</dcterms:created>
  <dcterms:modified xsi:type="dcterms:W3CDTF">2014-01-13T08:11:12Z</dcterms:modified>
</cp:coreProperties>
</file>